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22-11-2022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22-11-2022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22-11-2022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22-11-2022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14400" y="545522"/>
            <a:ext cx="9778180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IN" b="1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  <a:p>
            <a:pPr algn="l"/>
            <a:endParaRPr lang="en-IN" b="1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  <a:p>
            <a:pPr algn="l"/>
            <a:r>
              <a:rPr lang="en-IN" sz="16000" b="1" i="0" cap="all" dirty="0" err="1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Sciinov’s</a:t>
            </a:r>
            <a:r>
              <a:rPr lang="en-IN" sz="16000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 </a:t>
            </a:r>
          </a:p>
          <a:p>
            <a:pPr algn="l"/>
            <a:r>
              <a:rPr lang="en-IN" sz="16000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DENTAL MEET</a:t>
            </a:r>
          </a:p>
          <a:p>
            <a:pPr algn="l"/>
            <a:endParaRPr lang="en-IN" b="0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870777" y="1372744"/>
            <a:ext cx="6424792" cy="60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May 08-09, 2023 | Dubai, UAE</a:t>
            </a:r>
          </a:p>
          <a:p>
            <a:pPr algn="l"/>
            <a:endParaRPr lang="en-GB" sz="2800" b="1" i="0" spc="-15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9376562" y="6086158"/>
            <a:ext cx="2702434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>
                <a:solidFill>
                  <a:schemeClr val="bg1"/>
                </a:solidFill>
                <a:latin typeface="Roboto" panose="02000000000000000000" pitchFamily="2" charset="0"/>
              </a:rPr>
              <a:t>Dental Meet </a:t>
            </a:r>
            <a:r>
              <a:rPr lang="en-GB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004" y="5788742"/>
            <a:ext cx="11965992" cy="932733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EABBE2E-8C42-8585-EDA9-1A3809EDA902}"/>
              </a:ext>
            </a:extLst>
          </p:cNvPr>
          <p:cNvSpPr txBox="1">
            <a:spLocks/>
          </p:cNvSpPr>
          <p:nvPr/>
        </p:nvSpPr>
        <p:spPr>
          <a:xfrm>
            <a:off x="9329061" y="6255108"/>
            <a:ext cx="2702434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>
                <a:solidFill>
                  <a:schemeClr val="bg1"/>
                </a:solidFill>
                <a:latin typeface="Roboto" panose="02000000000000000000" pitchFamily="2" charset="0"/>
              </a:rPr>
              <a:t>Dental Meet </a:t>
            </a:r>
            <a:r>
              <a:rPr lang="en-GB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38B62A1-D157-8F2E-C375-C83E6C50368E}"/>
              </a:ext>
            </a:extLst>
          </p:cNvPr>
          <p:cNvSpPr txBox="1">
            <a:spLocks/>
          </p:cNvSpPr>
          <p:nvPr/>
        </p:nvSpPr>
        <p:spPr>
          <a:xfrm>
            <a:off x="9340936" y="6232430"/>
            <a:ext cx="2702434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>
                <a:solidFill>
                  <a:schemeClr val="bg1"/>
                </a:solidFill>
                <a:latin typeface="Roboto" panose="02000000000000000000" pitchFamily="2" charset="0"/>
              </a:rPr>
              <a:t>Dental Meet </a:t>
            </a:r>
            <a:r>
              <a:rPr lang="en-GB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677C98A-023F-47B3-7916-F6A20E608DBF}"/>
              </a:ext>
            </a:extLst>
          </p:cNvPr>
          <p:cNvSpPr txBox="1">
            <a:spLocks/>
          </p:cNvSpPr>
          <p:nvPr/>
        </p:nvSpPr>
        <p:spPr>
          <a:xfrm>
            <a:off x="9311247" y="6232430"/>
            <a:ext cx="2702434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>
                <a:latin typeface="Roboto" panose="02000000000000000000" pitchFamily="2" charset="0"/>
              </a:rPr>
              <a:t>Dental Meet </a:t>
            </a:r>
            <a:r>
              <a:rPr lang="en-GB" b="1" i="0" spc="-150" dirty="0">
                <a:effectLst/>
                <a:latin typeface="Open Sans" panose="020B0606030504020204" pitchFamily="34" charset="0"/>
              </a:rPr>
              <a:t>- 2023</a:t>
            </a:r>
            <a:endParaRPr lang="en-US" spc="-150" dirty="0"/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AF05AD8-FA24-C2EF-DEB4-FEDE572B587E}"/>
              </a:ext>
            </a:extLst>
          </p:cNvPr>
          <p:cNvSpPr txBox="1">
            <a:spLocks/>
          </p:cNvSpPr>
          <p:nvPr/>
        </p:nvSpPr>
        <p:spPr>
          <a:xfrm>
            <a:off x="9412188" y="6232430"/>
            <a:ext cx="2702434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>
                <a:solidFill>
                  <a:schemeClr val="bg1"/>
                </a:solidFill>
                <a:latin typeface="Roboto" panose="02000000000000000000" pitchFamily="2" charset="0"/>
              </a:rPr>
              <a:t>Dental Meet </a:t>
            </a:r>
            <a:r>
              <a:rPr lang="en-GB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8ABDC02-5D02-B0D6-8FC8-7F83074C3CDA}"/>
              </a:ext>
            </a:extLst>
          </p:cNvPr>
          <p:cNvSpPr txBox="1">
            <a:spLocks/>
          </p:cNvSpPr>
          <p:nvPr/>
        </p:nvSpPr>
        <p:spPr>
          <a:xfrm>
            <a:off x="9382499" y="6232430"/>
            <a:ext cx="2702434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b="1" dirty="0">
                <a:latin typeface="Roboto" panose="02000000000000000000" pitchFamily="2" charset="0"/>
              </a:rPr>
              <a:t>Dental Meet </a:t>
            </a:r>
            <a:r>
              <a:rPr lang="en-GB" b="1" i="0" spc="-150" dirty="0">
                <a:effectLst/>
                <a:latin typeface="Open Sans" panose="020B0606030504020204" pitchFamily="34" charset="0"/>
              </a:rPr>
              <a:t>- 2023</a:t>
            </a:r>
            <a:endParaRPr lang="en-US" spc="-150" dirty="0"/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SCIINOV GROUP</cp:lastModifiedBy>
  <cp:revision>3</cp:revision>
  <dcterms:created xsi:type="dcterms:W3CDTF">2022-11-22T13:48:42Z</dcterms:created>
  <dcterms:modified xsi:type="dcterms:W3CDTF">2022-11-22T14:56:34Z</dcterms:modified>
</cp:coreProperties>
</file>